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1"/>
    <p:restoredTop sz="94634"/>
  </p:normalViewPr>
  <p:slideViewPr>
    <p:cSldViewPr snapToGrid="0">
      <p:cViewPr varScale="1">
        <p:scale>
          <a:sx n="109" d="100"/>
          <a:sy n="109" d="100"/>
        </p:scale>
        <p:origin x="192" y="7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B8E814A3F7584EAE8FF0B3DB852A19" ma:contentTypeVersion="9" ma:contentTypeDescription="Create a new document." ma:contentTypeScope="" ma:versionID="e69ab516aeb44ea5badcc8eb89028f65">
  <xsd:schema xmlns:xsd="http://www.w3.org/2001/XMLSchema" xmlns:xs="http://www.w3.org/2001/XMLSchema" xmlns:p="http://schemas.microsoft.com/office/2006/metadata/properties" xmlns:ns2="02124634-a52d-4e0c-b527-846138045ca7" xmlns:ns3="7d2247ee-dcae-49b5-8e6a-08fc19cc9b93" targetNamespace="http://schemas.microsoft.com/office/2006/metadata/properties" ma:root="true" ma:fieldsID="059e6346cdd3e15961f0c09961190cf6" ns2:_="" ns3:_="">
    <xsd:import namespace="02124634-a52d-4e0c-b527-846138045ca7"/>
    <xsd:import namespace="7d2247ee-dcae-49b5-8e6a-08fc19cc9b9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124634-a52d-4e0c-b527-846138045c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2247ee-dcae-49b5-8e6a-08fc19cc9b9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97235B89-8765-4E64-AF39-11200FE0F820}"/>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1392</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55</cp:revision>
  <dcterms:created xsi:type="dcterms:W3CDTF">2018-10-02T19:26:28Z</dcterms:created>
  <dcterms:modified xsi:type="dcterms:W3CDTF">2021-03-04T20:44:23Z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0x0101002EB8E814A3F7584EAE8FF0B3DB852A19</vt:lpwstr>
  </property>
</Properties>
</file>